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359" r:id="rId4"/>
    <p:sldId id="360" r:id="rId5"/>
    <p:sldId id="361" r:id="rId6"/>
    <p:sldId id="362" r:id="rId7"/>
    <p:sldId id="363" r:id="rId8"/>
    <p:sldId id="265" r:id="rId9"/>
    <p:sldId id="266" r:id="rId10"/>
    <p:sldId id="364" r:id="rId11"/>
    <p:sldId id="268" r:id="rId12"/>
    <p:sldId id="269" r:id="rId13"/>
    <p:sldId id="270" r:id="rId14"/>
    <p:sldId id="271" r:id="rId15"/>
    <p:sldId id="365" r:id="rId16"/>
    <p:sldId id="366" r:id="rId17"/>
    <p:sldId id="273" r:id="rId18"/>
    <p:sldId id="274" r:id="rId19"/>
    <p:sldId id="276" r:id="rId20"/>
    <p:sldId id="278" r:id="rId21"/>
    <p:sldId id="280" r:id="rId22"/>
    <p:sldId id="282" r:id="rId23"/>
    <p:sldId id="367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68" r:id="rId38"/>
    <p:sldId id="297" r:id="rId39"/>
    <p:sldId id="298" r:id="rId40"/>
    <p:sldId id="299" r:id="rId41"/>
    <p:sldId id="300" r:id="rId42"/>
    <p:sldId id="332" r:id="rId43"/>
    <p:sldId id="333" r:id="rId44"/>
    <p:sldId id="334" r:id="rId45"/>
    <p:sldId id="335" r:id="rId46"/>
    <p:sldId id="369" r:id="rId47"/>
    <p:sldId id="337" r:id="rId48"/>
    <p:sldId id="338" r:id="rId49"/>
    <p:sldId id="347" r:id="rId50"/>
    <p:sldId id="348" r:id="rId51"/>
    <p:sldId id="46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A0F42A-B9A5-D348-8A70-E2EB18343AE0}" v="14" dt="2024-03-07T04:48:42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/>
    <p:restoredTop sz="96327"/>
  </p:normalViewPr>
  <p:slideViewPr>
    <p:cSldViewPr snapToGrid="0">
      <p:cViewPr varScale="1">
        <p:scale>
          <a:sx n="128" d="100"/>
          <a:sy n="128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ky Knightsmith" userId="bd982d88-55d0-478b-b295-7a9e0fb3c851" providerId="ADAL" clId="{B6A0F42A-B9A5-D348-8A70-E2EB18343AE0}"/>
    <pc:docChg chg="addSld delSld modSld">
      <pc:chgData name="Pooky Knightsmith" userId="bd982d88-55d0-478b-b295-7a9e0fb3c851" providerId="ADAL" clId="{B6A0F42A-B9A5-D348-8A70-E2EB18343AE0}" dt="2024-03-07T04:48:42.840" v="2"/>
      <pc:docMkLst>
        <pc:docMk/>
      </pc:docMkLst>
      <pc:sldChg chg="add del">
        <pc:chgData name="Pooky Knightsmith" userId="bd982d88-55d0-478b-b295-7a9e0fb3c851" providerId="ADAL" clId="{B6A0F42A-B9A5-D348-8A70-E2EB18343AE0}" dt="2024-03-07T04:48:42.840" v="2"/>
        <pc:sldMkLst>
          <pc:docMk/>
          <pc:sldMk cId="374276035" sldId="4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D4C6-CA8E-F714-CCAC-A6211ECBC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60D01-2120-40CB-2086-669505B6A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841A7-A2DD-44F2-7498-D708D4A2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68CA8-6724-D235-DE73-FDF594B8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E4832-5C7D-4430-4F44-8A7AEF6B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6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F9BF-6D4B-A759-4543-BB775A56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1B03A-6157-D6AB-E851-CB1DC1FD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3EDC9-61A6-42E3-5DE7-68A4E268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01E00-BF8E-795F-8D54-AFEEE608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F8CD-83AB-189D-7F27-F2DB356C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9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991B77-088B-2F42-FA3D-B93BC66D3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6CA0A-FD00-C883-91C2-88B67B42B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963D3-151E-3D9B-9474-274A1EA7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8C930-75D6-C988-A3A5-CF29252F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21C9C-E27B-B4EA-784B-43F7D2F1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6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39CB-7E35-A1BF-EFAF-02789E86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4F712-6939-847D-F486-2F66E972E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E6A20-B697-9935-19BE-12BB1042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1B94C-F83A-24C8-955D-23590AA7E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EC561-A329-86CB-447D-AE122266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DFF7-2719-0425-58D2-733F0E50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563BA-11E1-88DF-844E-0AE409DB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E40CB-4C5C-25FB-BECE-4834CCF7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F4F2A-646A-D87D-F8C1-6762FAC4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5252A-7CA0-6D13-21F7-032A5F74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8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C200-D7A1-8DC5-5C97-9F16E1F3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6E4E3-64B9-4EE2-9335-9814E2212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9D878-817E-E542-EB00-650C90976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EE2AD-BD83-1F83-D767-DD0159A6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82046-759A-6379-2539-0F36DCB21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7BBF0-7C1D-89C5-8442-7BF7DA98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3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0138-72F1-B97D-258E-C2273377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450A5-65C6-3254-B853-33807EF6E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B6E1E-85F7-1887-C3A3-D1C36CF98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1CCAB-5B82-B58F-366E-32D3BCF8B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9E5DE-4FDB-3311-F0D2-64541C5D6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336B6-97C3-747E-E5B5-4A16625C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3C77A9-0F7E-D733-F1D4-53BE3EB3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E7A7F-DD31-6B2F-DFED-D4075F19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2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7A20-9A88-7C21-E1E9-315D78DB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C410E-05F3-265C-2F73-7E722840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DDB3D-39DF-0C42-949F-613BF36E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570D2-B45E-6B15-930E-4868F638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7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EF8712-DBFA-3523-E896-39E04CAE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521106-0547-D8A1-F0C5-096C129F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E7F21-827F-52F0-24E1-73288985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8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7E88-AA00-9DB4-50C4-9D6DADC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8389D-2DC9-2B74-15C4-9078D1749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42E64-94E4-876C-AB55-FC776C2FC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DC74D-EC07-8795-EB48-DD339016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2465-6345-EFAA-DFBC-421E5BEB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B6641-7BE9-30A5-7075-9704B514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993E-785C-0842-C276-419DC5EE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D60A8E-A229-5CEC-A146-EC85BCF88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F58CE-1927-83BB-664A-5EF07B9CA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DF45A-E509-8997-F2EE-62AF2904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F07C-6D5B-6544-A916-30F9C2A7F99B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7A272-FF13-F587-E363-459B3BEA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94B07-AAE0-BE6D-1C4D-91B3996F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0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E36EF5-1251-B644-F207-FBDF1598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69FB9-73CE-D30B-EED2-C26A9AF72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1BC6C-EE86-1452-B48E-07CD8C747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4F07C-6D5B-6544-A916-30F9C2A7F99B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5D470-0695-F669-909A-F3B8C0352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42505-C320-73CB-3D25-A8C3FB493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8792C-D5EC-1B44-B4B0-2EBB836E7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6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9AE80837-81B2-5CD3-682E-BF2DB7941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b="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6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listening to the ear&#10;&#10;Description automatically generated with medium confidence">
            <a:extLst>
              <a:ext uri="{FF2B5EF4-FFF2-40B4-BE49-F238E27FC236}">
                <a16:creationId xmlns:a16="http://schemas.microsoft.com/office/drawing/2014/main" id="{C7CCA4BD-8796-DB4C-A1F2-3B2495A03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8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leeping on a bed with a teddy bear&#10;&#10;Description automatically generated with low confidence">
            <a:extLst>
              <a:ext uri="{FF2B5EF4-FFF2-40B4-BE49-F238E27FC236}">
                <a16:creationId xmlns:a16="http://schemas.microsoft.com/office/drawing/2014/main" id="{8140BA57-9C28-2784-4399-2CED2F6F0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7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8ABB277-4808-76C6-0918-DAA9F731F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4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A41744C-1DEB-B4D0-E687-9EC89A560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the face&#10;&#10;Description automatically generated with low confidence">
            <a:extLst>
              <a:ext uri="{FF2B5EF4-FFF2-40B4-BE49-F238E27FC236}">
                <a16:creationId xmlns:a16="http://schemas.microsoft.com/office/drawing/2014/main" id="{7AD58B76-53B1-C352-92C9-55E48F4CE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mountains with crosses&#10;&#10;Description automatically generated">
            <a:extLst>
              <a:ext uri="{FF2B5EF4-FFF2-40B4-BE49-F238E27FC236}">
                <a16:creationId xmlns:a16="http://schemas.microsoft.com/office/drawing/2014/main" id="{F7C966C1-6E4A-39D7-1CB2-45084FA04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05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artoon characters with question marks&#10;&#10;Description automatically generated with medium confidence">
            <a:extLst>
              <a:ext uri="{FF2B5EF4-FFF2-40B4-BE49-F238E27FC236}">
                <a16:creationId xmlns:a16="http://schemas.microsoft.com/office/drawing/2014/main" id="{80327934-083F-36E3-AC65-8911B53EE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42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hart, diagram, bubble chart&#10;&#10;Description automatically generated">
            <a:extLst>
              <a:ext uri="{FF2B5EF4-FFF2-40B4-BE49-F238E27FC236}">
                <a16:creationId xmlns:a16="http://schemas.microsoft.com/office/drawing/2014/main" id="{88D8007E-1B80-606F-547C-D2A2A5231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3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Radar chart&#10;&#10;Description automatically generated with medium confidence">
            <a:extLst>
              <a:ext uri="{FF2B5EF4-FFF2-40B4-BE49-F238E27FC236}">
                <a16:creationId xmlns:a16="http://schemas.microsoft.com/office/drawing/2014/main" id="{AC3416CB-4DD2-8798-6947-7576604DD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21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1E0676B8-E586-EA1E-3004-684160C3A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6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earing a purple hoodie&#10;&#10;Description automatically generated with medium confidence">
            <a:extLst>
              <a:ext uri="{FF2B5EF4-FFF2-40B4-BE49-F238E27FC236}">
                <a16:creationId xmlns:a16="http://schemas.microsoft.com/office/drawing/2014/main" id="{A217A882-32F9-F582-13A3-8C13B079A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7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41A5B00-4FB6-966D-9E0F-1B2B3827F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94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CF5C6D3-29FC-2FD2-3876-A9575D9D4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96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8439BC-9DB3-F541-8932-D5A398E02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71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white and black speech bubbles&#10;&#10;Description automatically generated with medium confidence">
            <a:extLst>
              <a:ext uri="{FF2B5EF4-FFF2-40B4-BE49-F238E27FC236}">
                <a16:creationId xmlns:a16="http://schemas.microsoft.com/office/drawing/2014/main" id="{46089A2E-8825-B5C9-08AE-5055CFF51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1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the hands on the face&#10;&#10;Description automatically generated with medium confidence">
            <a:extLst>
              <a:ext uri="{FF2B5EF4-FFF2-40B4-BE49-F238E27FC236}">
                <a16:creationId xmlns:a16="http://schemas.microsoft.com/office/drawing/2014/main" id="{4B605EF3-7A8F-37A3-1AA0-32D97E08B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88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D010168-27F8-2D0F-7446-31841ADDA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78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5A1FC2FA-9A10-56BE-DAEF-3C84EC4DC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87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mall plant growing in a hole in the ground&#10;&#10;Description automatically generated with low confidence">
            <a:extLst>
              <a:ext uri="{FF2B5EF4-FFF2-40B4-BE49-F238E27FC236}">
                <a16:creationId xmlns:a16="http://schemas.microsoft.com/office/drawing/2014/main" id="{22D39593-001F-DE1F-D4FB-98EDF6BDD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7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50DF81AE-517E-B87C-7474-00745DCBA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39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A763531-0412-DD7C-C38E-A5200EA78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 fence&#10;&#10;Description automatically generated">
            <a:extLst>
              <a:ext uri="{FF2B5EF4-FFF2-40B4-BE49-F238E27FC236}">
                <a16:creationId xmlns:a16="http://schemas.microsoft.com/office/drawing/2014/main" id="{1E10E450-1864-DC51-00C6-DB20AA6C0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75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C1B438-24BB-550D-4D78-EF5BDB88A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8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08892C4-4217-393A-81FC-B7FA392D5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7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6DE514CD-BCE4-65E4-0952-F4A959E4F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52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536A54-C166-252A-C69D-A837428D8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B77EFF2-3C42-F4FF-86CA-CFFC08430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33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player&#10;&#10;Description automatically generated">
            <a:extLst>
              <a:ext uri="{FF2B5EF4-FFF2-40B4-BE49-F238E27FC236}">
                <a16:creationId xmlns:a16="http://schemas.microsoft.com/office/drawing/2014/main" id="{506F0F90-3FA4-DB8B-DCAE-97B76BD73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6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8782A9E-F72E-7B10-483D-597B3FE47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2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artoon characters with question marks&#10;&#10;Description automatically generated">
            <a:extLst>
              <a:ext uri="{FF2B5EF4-FFF2-40B4-BE49-F238E27FC236}">
                <a16:creationId xmlns:a16="http://schemas.microsoft.com/office/drawing/2014/main" id="{AA549AE7-F359-AB31-A21D-319731940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4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C293533-0988-1B16-027A-6E94697AD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03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ank photo frame with text&#10;&#10;Description automatically generated with medium confidence">
            <a:extLst>
              <a:ext uri="{FF2B5EF4-FFF2-40B4-BE49-F238E27FC236}">
                <a16:creationId xmlns:a16="http://schemas.microsoft.com/office/drawing/2014/main" id="{437A1080-AD35-0CD3-541B-EC41B2179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3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artoon characters with question marks&#10;&#10;Description automatically generated">
            <a:extLst>
              <a:ext uri="{FF2B5EF4-FFF2-40B4-BE49-F238E27FC236}">
                <a16:creationId xmlns:a16="http://schemas.microsoft.com/office/drawing/2014/main" id="{56DADF51-029E-B2B8-AC5B-7BB8CB6A1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91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on a boat&#10;&#10;Description automatically generated with low confidence">
            <a:extLst>
              <a:ext uri="{FF2B5EF4-FFF2-40B4-BE49-F238E27FC236}">
                <a16:creationId xmlns:a16="http://schemas.microsoft.com/office/drawing/2014/main" id="{D58B7971-8A68-31F1-DB8E-40BC9DAC4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73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CE09F5C-1D95-FB85-A57E-1F0B5A0CC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4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D9E1AE-9828-E21C-DA58-C8BF0374D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39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19CDA90-AC5B-1800-FFF6-6C69B7A66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50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mammal, lagomorph&#10;&#10;Description automatically generated">
            <a:extLst>
              <a:ext uri="{FF2B5EF4-FFF2-40B4-BE49-F238E27FC236}">
                <a16:creationId xmlns:a16="http://schemas.microsoft.com/office/drawing/2014/main" id="{FDB7E85A-FFF9-3458-E2A6-3D7E51E85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0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31C0A6-ABE5-3E02-8689-39B218B51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7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white speech bubbles with question marks&#10;&#10;Description automatically generated">
            <a:extLst>
              <a:ext uri="{FF2B5EF4-FFF2-40B4-BE49-F238E27FC236}">
                <a16:creationId xmlns:a16="http://schemas.microsoft.com/office/drawing/2014/main" id="{0E55E940-2C9F-EAF8-F36A-B419B5E8E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48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45026DA-F90A-71C9-DE00-CE1DE55FC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811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earing a purple hoodie&#10;&#10;Description automatically generated with medium confidence">
            <a:extLst>
              <a:ext uri="{FF2B5EF4-FFF2-40B4-BE49-F238E27FC236}">
                <a16:creationId xmlns:a16="http://schemas.microsoft.com/office/drawing/2014/main" id="{72BFA600-A476-D819-0FFD-259FB913C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57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human face, clothing, screenshot&#10;&#10;Description automatically generated">
            <a:extLst>
              <a:ext uri="{FF2B5EF4-FFF2-40B4-BE49-F238E27FC236}">
                <a16:creationId xmlns:a16="http://schemas.microsoft.com/office/drawing/2014/main" id="{79637CDB-1ACF-449B-B784-51AB4454A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7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table of barriers to school attendance&#10;&#10;Description automatically generated">
            <a:extLst>
              <a:ext uri="{FF2B5EF4-FFF2-40B4-BE49-F238E27FC236}">
                <a16:creationId xmlns:a16="http://schemas.microsoft.com/office/drawing/2014/main" id="{80EE7D65-8A2E-7D4C-8823-54C00A20A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675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2A1B453C-3D35-D74F-5E94-2C6931054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06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oster&#10;&#10;Description automatically generated">
            <a:extLst>
              <a:ext uri="{FF2B5EF4-FFF2-40B4-BE49-F238E27FC236}">
                <a16:creationId xmlns:a16="http://schemas.microsoft.com/office/drawing/2014/main" id="{105F5AF6-5EFC-C06B-15B4-8D87D80E3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climbing a fence&#10;&#10;Description automatically generated">
            <a:extLst>
              <a:ext uri="{FF2B5EF4-FFF2-40B4-BE49-F238E27FC236}">
                <a16:creationId xmlns:a16="http://schemas.microsoft.com/office/drawing/2014/main" id="{43FFE079-984C-AFC9-FEDF-5425EC50D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3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in a garment&#10;&#10;Description automatically generated">
            <a:extLst>
              <a:ext uri="{FF2B5EF4-FFF2-40B4-BE49-F238E27FC236}">
                <a16:creationId xmlns:a16="http://schemas.microsoft.com/office/drawing/2014/main" id="{10C959C3-3B4D-CCC3-46E8-98C630599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2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standing in front of a sign&#10;&#10;Description automatically generated with low confidence">
            <a:extLst>
              <a:ext uri="{FF2B5EF4-FFF2-40B4-BE49-F238E27FC236}">
                <a16:creationId xmlns:a16="http://schemas.microsoft.com/office/drawing/2014/main" id="{49347743-E0EE-F2B7-BE2D-A3134CE0D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7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C7F7E0A-044F-E2F2-4D1E-A3D109694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7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2F presentation" id="{18A4B4DE-7A44-3E4E-8C77-6778EF722EF6}" vid="{ED1E4E59-74DE-A44B-9B28-C33B2CD390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0</Words>
  <Application>Microsoft Macintosh PowerPoint</Application>
  <PresentationFormat>Widescreen</PresentationFormat>
  <Paragraphs>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Pooky Knightsmith</dc:creator>
  <cp:lastModifiedBy>Pooky Knightsmith</cp:lastModifiedBy>
  <cp:revision>3</cp:revision>
  <dcterms:created xsi:type="dcterms:W3CDTF">2023-04-15T05:55:57Z</dcterms:created>
  <dcterms:modified xsi:type="dcterms:W3CDTF">2024-03-07T04:48:48Z</dcterms:modified>
</cp:coreProperties>
</file>